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49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44BDEE-10CC-4BA4-842D-E46E5F1A3EAF}" type="datetimeFigureOut">
              <a:rPr lang="en-US" smtClean="0"/>
              <a:pPr/>
              <a:t>5/1/2009</a:t>
            </a:fld>
            <a:endParaRPr lang="en-US" dirty="0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B7F1C-F020-499E-A0E0-11EFF8FAC18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random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44BDEE-10CC-4BA4-842D-E46E5F1A3EAF}" type="datetimeFigureOut">
              <a:rPr lang="en-US" smtClean="0"/>
              <a:pPr/>
              <a:t>5/1/2009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B7F1C-F020-499E-A0E0-11EFF8FAC18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random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44BDEE-10CC-4BA4-842D-E46E5F1A3EAF}" type="datetimeFigureOut">
              <a:rPr lang="en-US" smtClean="0"/>
              <a:pPr/>
              <a:t>5/1/2009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B7F1C-F020-499E-A0E0-11EFF8FAC18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random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44BDEE-10CC-4BA4-842D-E46E5F1A3EAF}" type="datetimeFigureOut">
              <a:rPr lang="en-US" smtClean="0"/>
              <a:pPr/>
              <a:t>5/1/2009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B7F1C-F020-499E-A0E0-11EFF8FAC18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random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44BDEE-10CC-4BA4-842D-E46E5F1A3EAF}" type="datetimeFigureOut">
              <a:rPr lang="en-US" smtClean="0"/>
              <a:pPr/>
              <a:t>5/1/2009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B7F1C-F020-499E-A0E0-11EFF8FAC18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random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44BDEE-10CC-4BA4-842D-E46E5F1A3EAF}" type="datetimeFigureOut">
              <a:rPr lang="en-US" smtClean="0"/>
              <a:pPr/>
              <a:t>5/1/2009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B7F1C-F020-499E-A0E0-11EFF8FAC18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random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44BDEE-10CC-4BA4-842D-E46E5F1A3EAF}" type="datetimeFigureOut">
              <a:rPr lang="en-US" smtClean="0"/>
              <a:pPr/>
              <a:t>5/1/2009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B7F1C-F020-499E-A0E0-11EFF8FAC18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random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44BDEE-10CC-4BA4-842D-E46E5F1A3EAF}" type="datetimeFigureOut">
              <a:rPr lang="en-US" smtClean="0"/>
              <a:pPr/>
              <a:t>5/1/2009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B7F1C-F020-499E-A0E0-11EFF8FAC18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random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44BDEE-10CC-4BA4-842D-E46E5F1A3EAF}" type="datetimeFigureOut">
              <a:rPr lang="en-US" smtClean="0"/>
              <a:pPr/>
              <a:t>5/1/2009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B7F1C-F020-499E-A0E0-11EFF8FAC18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random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44BDEE-10CC-4BA4-842D-E46E5F1A3EAF}" type="datetimeFigureOut">
              <a:rPr lang="en-US" smtClean="0"/>
              <a:pPr/>
              <a:t>5/1/2009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B7F1C-F020-499E-A0E0-11EFF8FAC18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random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44BDEE-10CC-4BA4-842D-E46E5F1A3EAF}" type="datetimeFigureOut">
              <a:rPr lang="en-US" smtClean="0"/>
              <a:pPr/>
              <a:t>5/1/2009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F20B7F1C-F020-499E-A0E0-11EFF8FAC18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random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444BDEE-10CC-4BA4-842D-E46E5F1A3EAF}" type="datetimeFigureOut">
              <a:rPr lang="en-US" smtClean="0"/>
              <a:pPr/>
              <a:t>5/1/2009</a:t>
            </a:fld>
            <a:endParaRPr lang="en-US" dirty="0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F20B7F1C-F020-499E-A0E0-11EFF8FAC18B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>
    <p:random/>
  </p:transition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Wind… Powering A Cleaner, Stronger America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3886200"/>
            <a:ext cx="7854696" cy="1752600"/>
          </a:xfrm>
        </p:spPr>
        <p:txBody>
          <a:bodyPr/>
          <a:lstStyle/>
          <a:p>
            <a:r>
              <a:rPr lang="en-US" dirty="0" smtClean="0"/>
              <a:t>Kelly DeCosmo, Sarah Falatko,</a:t>
            </a:r>
          </a:p>
          <a:p>
            <a:r>
              <a:rPr lang="en-US" dirty="0" smtClean="0"/>
              <a:t> Alyssa Flanagan, Nadine Drumn</a:t>
            </a:r>
            <a:endParaRPr 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6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Scale>
                                      <p:cBhvr>
                                        <p:cTn id="10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11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12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13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750"/>
                            </p:stCondLst>
                            <p:childTnLst>
                              <p:par>
                                <p:cTn id="15" presetID="36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Scale>
                                      <p:cBhvr>
                                        <p:cTn id="16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17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18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19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It Works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Windmills are built to collect</a:t>
            </a:r>
          </a:p>
          <a:p>
            <a:pPr>
              <a:buNone/>
            </a:pPr>
            <a:r>
              <a:rPr lang="en-US" sz="2400" dirty="0" smtClean="0"/>
              <a:t>	the energy from the wind.</a:t>
            </a:r>
          </a:p>
          <a:p>
            <a:r>
              <a:rPr lang="en-US" sz="2400" dirty="0" smtClean="0"/>
              <a:t>The blades of the windmills slow</a:t>
            </a:r>
          </a:p>
          <a:p>
            <a:pPr>
              <a:buNone/>
            </a:pPr>
            <a:r>
              <a:rPr lang="en-US" sz="2400" dirty="0" smtClean="0"/>
              <a:t>	down the wind speed and harness </a:t>
            </a:r>
          </a:p>
          <a:p>
            <a:pPr>
              <a:buNone/>
            </a:pPr>
            <a:r>
              <a:rPr lang="en-US" sz="2400" dirty="0" smtClean="0"/>
              <a:t>	its kinetic energy.</a:t>
            </a:r>
          </a:p>
          <a:p>
            <a:r>
              <a:rPr lang="en-US" sz="2400" dirty="0" smtClean="0"/>
              <a:t>When the blades turn, they power </a:t>
            </a:r>
          </a:p>
          <a:p>
            <a:pPr>
              <a:buNone/>
            </a:pPr>
            <a:r>
              <a:rPr lang="en-US" sz="2400" dirty="0" smtClean="0"/>
              <a:t>	a connected drive shaft.</a:t>
            </a:r>
          </a:p>
          <a:p>
            <a:r>
              <a:rPr lang="en-US" sz="2400" dirty="0" smtClean="0"/>
              <a:t>The shaft then turns an electric </a:t>
            </a:r>
          </a:p>
          <a:p>
            <a:pPr>
              <a:buNone/>
            </a:pPr>
            <a:r>
              <a:rPr lang="en-US" sz="2400" dirty="0" smtClean="0"/>
              <a:t>	generator to produce electricity.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4098" name="Picture 2" descr="http://www.alternative-energy-news.info/images/technical/wind-turbin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02088" y="1905000"/>
            <a:ext cx="3641912" cy="3467100"/>
          </a:xfrm>
          <a:prstGeom prst="rect">
            <a:avLst/>
          </a:prstGeom>
          <a:noFill/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1" dur="1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5" dur="1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9" dur="1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3" dur="1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7" dur="1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1" dur="1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5" dur="1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9" dur="1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3" dur="1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7" dur="1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1"/>
      <p:bldP spid="3" grpId="0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Wind used to be mostly used to propel ships, but recently they have been used much more to generate electricity.</a:t>
            </a:r>
          </a:p>
          <a:p>
            <a:r>
              <a:rPr lang="en-US" dirty="0" smtClean="0"/>
              <a:t>The energy and electricity produced can be used to help power farms, factories, and even </a:t>
            </a:r>
            <a:r>
              <a:rPr lang="en-US" dirty="0" err="1" smtClean="0"/>
              <a:t>homs</a:t>
            </a:r>
            <a:r>
              <a:rPr lang="en-US" dirty="0" smtClean="0"/>
              <a:t>.</a:t>
            </a:r>
          </a:p>
          <a:p>
            <a:endParaRPr lang="en-US" dirty="0"/>
          </a:p>
        </p:txBody>
      </p:sp>
      <p:pic>
        <p:nvPicPr>
          <p:cNvPr id="5" name="Content Placeholder 4" descr="farm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343400" y="762000"/>
            <a:ext cx="3429000" cy="2571750"/>
          </a:xfrm>
        </p:spPr>
      </p:pic>
      <p:pic>
        <p:nvPicPr>
          <p:cNvPr id="1026" name="Picture 2" descr="http://www.thedailygreen.com/cm/thedailygreen/images/aA/house-wind-turbine-md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95800" y="3886200"/>
            <a:ext cx="2857500" cy="2190750"/>
          </a:xfrm>
          <a:prstGeom prst="rect">
            <a:avLst/>
          </a:prstGeom>
          <a:noFill/>
        </p:spPr>
      </p:pic>
      <p:pic>
        <p:nvPicPr>
          <p:cNvPr id="1028" name="Picture 4" descr="http://www.suneco.com.cn/wind-generators/20kw.files/20kw-1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010400" y="3124200"/>
            <a:ext cx="1857375" cy="2476500"/>
          </a:xfrm>
          <a:prstGeom prst="rect">
            <a:avLst/>
          </a:prstGeom>
          <a:noFill/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1" dur="1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5" dur="1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4" presetClass="emph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8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9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20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21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22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25" dur="1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26" dur="1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7" dur="1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8" dur="1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29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0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1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2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3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500"/>
                            </p:stCondLst>
                            <p:childTnLst>
                              <p:par>
                                <p:cTn id="35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500" tmFilter="0, 0; .2, .5; .8, .5; 1, 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7" dur="250" autoRev="1" fill="hold"/>
                                        <p:tgtEl>
                                          <p:spTgt spid="102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test.scoilnet.ie/res/crosswords/cloud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Impact on the Environment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Wind power does not emit any Carbon Dioxide or air pollution</a:t>
            </a:r>
          </a:p>
          <a:p>
            <a:r>
              <a:rPr lang="en-US" dirty="0" smtClean="0"/>
              <a:t>It does not require any water, mining, or drilling</a:t>
            </a:r>
          </a:p>
          <a:p>
            <a:r>
              <a:rPr lang="en-US" dirty="0" smtClean="0"/>
              <a:t>We do not need to transport fuel, and wind power does not generate radioactive, hazardous, or polluted wastes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1" dur="1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5" dur="1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9" dur="1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Costs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828800"/>
            <a:ext cx="8229600" cy="4389120"/>
          </a:xfrm>
        </p:spPr>
        <p:txBody>
          <a:bodyPr/>
          <a:lstStyle/>
          <a:p>
            <a:r>
              <a:rPr lang="en-US" dirty="0" smtClean="0"/>
              <a:t>Windmills are a little costly to build, but the money that will be saved will more then pay for it</a:t>
            </a:r>
          </a:p>
          <a:p>
            <a:r>
              <a:rPr lang="en-US" dirty="0" smtClean="0"/>
              <a:t>New wind turbines are cost efficient and can be erected in three months</a:t>
            </a:r>
          </a:p>
          <a:p>
            <a:r>
              <a:rPr lang="en-US" dirty="0" smtClean="0"/>
              <a:t>There really is no social cost, the wind energy creates no pollution and no hassle for the people using it</a:t>
            </a:r>
            <a:endParaRPr lang="en-US" dirty="0"/>
          </a:p>
        </p:txBody>
      </p:sp>
      <p:pic>
        <p:nvPicPr>
          <p:cNvPr id="1026" name="Picture 2" descr="http://www.getrichslowly.org/images/habit-saving-money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33600" y="4604004"/>
            <a:ext cx="4419600" cy="2253996"/>
          </a:xfrm>
          <a:prstGeom prst="rect">
            <a:avLst/>
          </a:prstGeom>
          <a:noFill/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1" dur="1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5" dur="1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9" dur="1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22" dur="1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23" dur="1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4" dur="1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5" dur="1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2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Acceptance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	</a:t>
            </a:r>
            <a:r>
              <a:rPr lang="en-US" sz="2000" dirty="0" smtClean="0"/>
              <a:t>Wind power is widely accepted today because it has almost no bad effects on the environment.  It does take up land otherwise used as a habitat for animals, but it makes virtually no pollution</a:t>
            </a:r>
            <a:r>
              <a:rPr lang="en-US" sz="2000" dirty="0" smtClean="0"/>
              <a:t>.  It is a little costly for home use, but after the initial set-up there is almost no cost.  It cannot provide all of the energy needed in your home, but it is very efficient, clean, and smart energy.</a:t>
            </a:r>
            <a:endParaRPr lang="en-US" sz="2000" dirty="0"/>
          </a:p>
        </p:txBody>
      </p:sp>
      <p:pic>
        <p:nvPicPr>
          <p:cNvPr id="1026" name="Picture 2" descr="http://www.revolutionearth.co.za/uploads/wind-turbine-at-sunset-computer-generation-photographic-print-c12850689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81600" y="1600200"/>
            <a:ext cx="2819400" cy="3895725"/>
          </a:xfrm>
          <a:prstGeom prst="rect">
            <a:avLst/>
          </a:prstGeom>
          <a:noFill/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1" dur="1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500" tmFilter="0, 0; .2, .5; .8, .5; 1, 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" dur="250" autoRev="1" fill="hold"/>
                                        <p:tgtEl>
                                          <p:spTgt spid="102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70</TotalTime>
  <Words>175</Words>
  <Application>Microsoft Office PowerPoint</Application>
  <PresentationFormat>On-screen Show (4:3)</PresentationFormat>
  <Paragraphs>26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Flow</vt:lpstr>
      <vt:lpstr>Wind… Powering A Cleaner, Stronger America</vt:lpstr>
      <vt:lpstr>How It Works</vt:lpstr>
      <vt:lpstr>Uses</vt:lpstr>
      <vt:lpstr>Impact on the Environment</vt:lpstr>
      <vt:lpstr>The Costs</vt:lpstr>
      <vt:lpstr>Acceptance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Wind Power</dc:title>
  <dc:creator> </dc:creator>
  <cp:lastModifiedBy> </cp:lastModifiedBy>
  <cp:revision>10</cp:revision>
  <dcterms:created xsi:type="dcterms:W3CDTF">2009-04-27T13:45:39Z</dcterms:created>
  <dcterms:modified xsi:type="dcterms:W3CDTF">2009-05-01T13:53:56Z</dcterms:modified>
</cp:coreProperties>
</file>